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4"/>
  </p:normalViewPr>
  <p:slideViewPr>
    <p:cSldViewPr snapToGrid="0" snapToObjects="1">
      <p:cViewPr varScale="1">
        <p:scale>
          <a:sx n="121" d="100"/>
          <a:sy n="121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85AA2F-FA50-8442-8D8A-F6A7B736F075}" type="datetimeFigureOut">
              <a:rPr lang="en-US" smtClean="0"/>
              <a:t>7/9/17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73C803A-2817-644B-8C68-4F1007BC840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1573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Assignments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1097280" y="2131183"/>
            <a:ext cx="3534937" cy="1148576"/>
          </a:xfrm>
          <a:prstGeom prst="roundRect">
            <a:avLst/>
          </a:prstGeom>
          <a:solidFill>
            <a:srgbClr val="92D05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Programming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225197" y="3518116"/>
            <a:ext cx="3534937" cy="1148576"/>
          </a:xfrm>
          <a:prstGeom prst="round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Presentation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370406" y="4914063"/>
            <a:ext cx="3534937" cy="1148576"/>
          </a:xfrm>
          <a:prstGeom prst="roundRect">
            <a:avLst/>
          </a:prstGeom>
          <a:solidFill>
            <a:srgbClr val="7030A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Writing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097279" y="4905049"/>
            <a:ext cx="3534937" cy="1148576"/>
          </a:xfrm>
          <a:prstGeom prst="roundRect">
            <a:avLst/>
          </a:prstGeom>
          <a:solidFill>
            <a:srgbClr val="0070C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Technical Skills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7370406" y="2131183"/>
            <a:ext cx="3534937" cy="1148576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Reading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876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Assignment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504863" y="3023281"/>
            <a:ext cx="6557467" cy="1180729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Read Chapter 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4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: </a:t>
            </a:r>
            <a:r>
              <a:rPr lang="en-US" b="1" dirty="0" smtClean="0">
                <a:solidFill>
                  <a:srgbClr val="002060"/>
                </a:solidFill>
                <a:latin typeface="Apple Chancery" charset="0"/>
                <a:ea typeface="Apple Chancery" charset="0"/>
                <a:cs typeface="Apple Chancery" charset="0"/>
              </a:rPr>
              <a:t>Classification</a:t>
            </a:r>
          </a:p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Read Chapter 8: </a:t>
            </a:r>
            <a:r>
              <a:rPr lang="en-US" b="1" dirty="0" smtClean="0">
                <a:solidFill>
                  <a:srgbClr val="002060"/>
                </a:solidFill>
                <a:latin typeface="Apple Chancery" charset="0"/>
                <a:ea typeface="Apple Chancery" charset="0"/>
                <a:cs typeface="Apple Chancery" charset="0"/>
              </a:rPr>
              <a:t>Tree Based Methods</a:t>
            </a:r>
            <a:endParaRPr lang="en-US" b="1" dirty="0">
              <a:solidFill>
                <a:srgbClr val="00206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369" y="2148468"/>
            <a:ext cx="2294413" cy="345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72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Assignment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567275" y="3248534"/>
            <a:ext cx="5118409" cy="369332"/>
          </a:xfrm>
          <a:prstGeom prst="rect">
            <a:avLst/>
          </a:prstGeom>
          <a:solidFill>
            <a:srgbClr val="00B0F0">
              <a:alpha val="43000"/>
            </a:srgb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No Writing Assignment this week !!!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79437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Assignment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730826" y="2405478"/>
            <a:ext cx="3681018" cy="3386188"/>
          </a:xfrm>
          <a:prstGeom prst="round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By Saturday Submit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>
              <a:lnSpc>
                <a:spcPct val="150000"/>
              </a:lnSpc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Your Presentations on Mushroom Classification Case</a:t>
            </a:r>
          </a:p>
          <a:p>
            <a:pPr>
              <a:lnSpc>
                <a:spcPct val="150000"/>
              </a:lnSpc>
            </a:pPr>
            <a:endParaRPr lang="en-US" sz="1200" dirty="0" smtClean="0">
              <a:solidFill>
                <a:schemeClr val="bg2">
                  <a:lumMod val="2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Technical Presentation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Business Presentation (Not to exceed 5 slides)</a:t>
            </a:r>
          </a:p>
          <a:p>
            <a:pPr>
              <a:lnSpc>
                <a:spcPct val="150000"/>
              </a:lnSpc>
            </a:pPr>
            <a:endParaRPr lang="en-US" sz="1200" dirty="0">
              <a:solidFill>
                <a:schemeClr val="bg2">
                  <a:lumMod val="2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53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Assignment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301610" y="2741713"/>
            <a:ext cx="7221531" cy="1161214"/>
          </a:xfrm>
          <a:prstGeom prst="roundRect">
            <a:avLst/>
          </a:prstGeom>
          <a:solidFill>
            <a:srgbClr val="0070C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Install &amp; Familiarize yourself with R and </a:t>
            </a:r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RStudio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IDE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31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Assignment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777504" y="2142334"/>
            <a:ext cx="7834847" cy="924251"/>
          </a:xfrm>
          <a:prstGeom prst="roundRect">
            <a:avLst/>
          </a:prstGeom>
          <a:solidFill>
            <a:srgbClr val="92D05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Install &amp; Complete: </a:t>
            </a:r>
            <a:r>
              <a:rPr lang="en-US" b="1" dirty="0" err="1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Git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/ GitHub Tutorial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777504" y="4179290"/>
            <a:ext cx="7834847" cy="924251"/>
          </a:xfrm>
          <a:prstGeom prst="roundRect">
            <a:avLst/>
          </a:prstGeom>
          <a:solidFill>
            <a:srgbClr val="92D05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Install &amp; Complete: Swirl </a:t>
            </a:r>
            <a:r>
              <a:rPr lang="mr-IN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–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R Programming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51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Assignment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482561" y="2354208"/>
            <a:ext cx="6557467" cy="1180729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Read Chapter 1: </a:t>
            </a:r>
            <a:r>
              <a:rPr lang="en-US" b="1" dirty="0" smtClean="0">
                <a:solidFill>
                  <a:srgbClr val="002060"/>
                </a:solidFill>
                <a:latin typeface="Apple Chancery" charset="0"/>
                <a:ea typeface="Apple Chancery" charset="0"/>
                <a:cs typeface="Apple Chancery" charset="0"/>
              </a:rPr>
              <a:t>Introduction</a:t>
            </a:r>
          </a:p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Read Chapter 2: </a:t>
            </a:r>
            <a:r>
              <a:rPr lang="en-US" b="1" dirty="0" smtClean="0">
                <a:solidFill>
                  <a:srgbClr val="002060"/>
                </a:solidFill>
                <a:latin typeface="Apple Chancery" charset="0"/>
                <a:ea typeface="Apple Chancery" charset="0"/>
                <a:cs typeface="Apple Chancery" charset="0"/>
              </a:rPr>
              <a:t>Statistical Learning</a:t>
            </a:r>
            <a:endParaRPr lang="en-US" b="1" dirty="0">
              <a:solidFill>
                <a:srgbClr val="00206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482561" y="4424617"/>
            <a:ext cx="6557467" cy="1180729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Read Chapter 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3: </a:t>
            </a:r>
            <a:r>
              <a:rPr lang="en-US" b="1" dirty="0" smtClean="0">
                <a:solidFill>
                  <a:srgbClr val="002060"/>
                </a:solidFill>
                <a:latin typeface="Apple Chancery" charset="0"/>
                <a:ea typeface="Apple Chancery" charset="0"/>
                <a:cs typeface="Apple Chancery" charset="0"/>
              </a:rPr>
              <a:t>Linear Regression</a:t>
            </a:r>
            <a:endParaRPr lang="en-US" b="1" dirty="0">
              <a:solidFill>
                <a:srgbClr val="002060"/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Read Chapter 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4: </a:t>
            </a:r>
            <a:r>
              <a:rPr lang="en-US" b="1" dirty="0" smtClean="0">
                <a:solidFill>
                  <a:srgbClr val="002060"/>
                </a:solidFill>
                <a:latin typeface="Apple Chancery" charset="0"/>
                <a:ea typeface="Apple Chancery" charset="0"/>
                <a:cs typeface="Apple Chancery" charset="0"/>
              </a:rPr>
              <a:t>Classification</a:t>
            </a:r>
            <a:endParaRPr lang="en-US" b="1" dirty="0">
              <a:solidFill>
                <a:srgbClr val="00206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369" y="2148468"/>
            <a:ext cx="2294413" cy="345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11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Assignment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259539" y="3063160"/>
            <a:ext cx="4014989" cy="996084"/>
          </a:xfrm>
          <a:prstGeom prst="roundRect">
            <a:avLst/>
          </a:prstGeom>
          <a:solidFill>
            <a:srgbClr val="7030A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Create &amp; Submit  by Wednesday </a:t>
            </a: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Aspirational Resume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37271" y="2289529"/>
            <a:ext cx="5118409" cy="646331"/>
          </a:xfrm>
          <a:prstGeom prst="rect">
            <a:avLst/>
          </a:prstGeom>
          <a:solidFill>
            <a:srgbClr val="00B0F0">
              <a:alpha val="43000"/>
            </a:srgb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What do you want your Resume to contain in 3 months ?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037270" y="2935860"/>
            <a:ext cx="5118409" cy="2246769"/>
          </a:xfrm>
          <a:prstGeom prst="rect">
            <a:avLst/>
          </a:prstGeom>
          <a:solidFill>
            <a:srgbClr val="FFC000">
              <a:alpha val="36000"/>
            </a:srgb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1400" dirty="0" smtClean="0">
                <a:latin typeface="American Typewriter" charset="0"/>
                <a:ea typeface="American Typewriter" charset="0"/>
                <a:cs typeface="American Typewriter" charset="0"/>
              </a:rPr>
              <a:t>Two pages </a:t>
            </a:r>
            <a:r>
              <a:rPr lang="en-US" sz="1400" dirty="0">
                <a:latin typeface="American Typewriter" charset="0"/>
                <a:ea typeface="American Typewriter" charset="0"/>
                <a:cs typeface="American Typewriter" charset="0"/>
              </a:rPr>
              <a:t>m</a:t>
            </a:r>
            <a:r>
              <a:rPr lang="en-US" sz="1400" dirty="0" smtClean="0">
                <a:latin typeface="American Typewriter" charset="0"/>
                <a:ea typeface="American Typewriter" charset="0"/>
                <a:cs typeface="American Typewriter" charset="0"/>
              </a:rPr>
              <a:t>aximum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1400" dirty="0" smtClean="0">
                <a:latin typeface="American Typewriter" charset="0"/>
                <a:ea typeface="American Typewriter" charset="0"/>
                <a:cs typeface="American Typewriter" charset="0"/>
              </a:rPr>
              <a:t>List 3 projects or jobs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1400" dirty="0" smtClean="0">
                <a:latin typeface="American Typewriter" charset="0"/>
                <a:ea typeface="American Typewriter" charset="0"/>
                <a:cs typeface="American Typewriter" charset="0"/>
              </a:rPr>
              <a:t>Explain the problem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1400" dirty="0" smtClean="0">
                <a:latin typeface="American Typewriter" charset="0"/>
                <a:ea typeface="American Typewriter" charset="0"/>
                <a:cs typeface="American Typewriter" charset="0"/>
              </a:rPr>
              <a:t>Describe mathematical or statistical </a:t>
            </a:r>
            <a:r>
              <a:rPr lang="en-US" sz="1400" dirty="0">
                <a:latin typeface="American Typewriter" charset="0"/>
                <a:ea typeface="American Typewriter" charset="0"/>
                <a:cs typeface="American Typewriter" charset="0"/>
              </a:rPr>
              <a:t>t</a:t>
            </a:r>
            <a:r>
              <a:rPr lang="en-US" sz="1400" dirty="0" smtClean="0">
                <a:latin typeface="American Typewriter" charset="0"/>
                <a:ea typeface="American Typewriter" charset="0"/>
                <a:cs typeface="American Typewriter" charset="0"/>
              </a:rPr>
              <a:t>echniques </a:t>
            </a:r>
            <a:r>
              <a:rPr lang="en-US" sz="1400" dirty="0">
                <a:latin typeface="American Typewriter" charset="0"/>
                <a:ea typeface="American Typewriter" charset="0"/>
                <a:cs typeface="American Typewriter" charset="0"/>
              </a:rPr>
              <a:t>u</a:t>
            </a:r>
            <a:r>
              <a:rPr lang="en-US" sz="1400" dirty="0" smtClean="0">
                <a:latin typeface="American Typewriter" charset="0"/>
                <a:ea typeface="American Typewriter" charset="0"/>
                <a:cs typeface="American Typewriter" charset="0"/>
              </a:rPr>
              <a:t>sed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sz="1400" dirty="0" smtClean="0">
                <a:latin typeface="American Typewriter" charset="0"/>
                <a:ea typeface="American Typewriter" charset="0"/>
                <a:cs typeface="American Typewriter" charset="0"/>
              </a:rPr>
              <a:t>Specific Metric you Improved</a:t>
            </a:r>
          </a:p>
        </p:txBody>
      </p:sp>
    </p:spTree>
    <p:extLst>
      <p:ext uri="{BB962C8B-B14F-4D97-AF65-F5344CB8AC3E}">
        <p14:creationId xmlns:p14="http://schemas.microsoft.com/office/powerpoint/2010/main" val="129406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Assignment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571207" y="2245178"/>
            <a:ext cx="3681018" cy="3386188"/>
          </a:xfrm>
          <a:prstGeom prst="round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By Tuesday Submit</a:t>
            </a:r>
          </a:p>
          <a:p>
            <a:pPr algn="ctr"/>
            <a:endParaRPr lang="en-US" b="1" dirty="0" smtClean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2 Industries hiring data scientists where you would like to work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 smtClean="0">
              <a:solidFill>
                <a:schemeClr val="bg2">
                  <a:lumMod val="2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2 Types of data science problems they solve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200" dirty="0" smtClean="0">
              <a:solidFill>
                <a:schemeClr val="bg2">
                  <a:lumMod val="2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Identify the Algorithms typically used to solve those problems</a:t>
            </a:r>
            <a:endParaRPr lang="en-US" sz="1200" dirty="0">
              <a:solidFill>
                <a:schemeClr val="bg2">
                  <a:lumMod val="2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306758" y="2245178"/>
            <a:ext cx="3681018" cy="3386188"/>
          </a:xfrm>
          <a:prstGeom prst="round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By Saturday Submit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  <a:p>
            <a:pPr>
              <a:lnSpc>
                <a:spcPct val="150000"/>
              </a:lnSpc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3 examples of data science problems in your personal/professional life.</a:t>
            </a:r>
          </a:p>
          <a:p>
            <a:pPr>
              <a:lnSpc>
                <a:spcPct val="150000"/>
              </a:lnSpc>
            </a:pPr>
            <a:endParaRPr lang="en-US" sz="1200" dirty="0">
              <a:solidFill>
                <a:schemeClr val="bg2">
                  <a:lumMod val="2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  <a:p>
            <a:pPr lvl="2">
              <a:lnSpc>
                <a:spcPct val="150000"/>
              </a:lnSpc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For each give</a:t>
            </a:r>
          </a:p>
          <a:p>
            <a:pPr marL="1143000" lvl="2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Relevant Question</a:t>
            </a:r>
          </a:p>
          <a:p>
            <a:pPr marL="1143000" lvl="2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Hypothesis</a:t>
            </a:r>
          </a:p>
          <a:p>
            <a:pPr marL="1143000" lvl="2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Data Source</a:t>
            </a:r>
          </a:p>
          <a:p>
            <a:pPr marL="1143000" lvl="2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 smtClean="0">
                <a:solidFill>
                  <a:schemeClr val="bg2">
                    <a:lumMod val="25000"/>
                  </a:schemeClr>
                </a:solidFill>
                <a:latin typeface="American Typewriter" charset="0"/>
                <a:ea typeface="American Typewriter" charset="0"/>
                <a:cs typeface="American Typewriter" charset="0"/>
              </a:rPr>
              <a:t>Algorithm</a:t>
            </a:r>
            <a:endParaRPr lang="en-US" sz="1200" dirty="0">
              <a:solidFill>
                <a:schemeClr val="bg2">
                  <a:lumMod val="25000"/>
                </a:schemeClr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813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Assignments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1097280" y="2131183"/>
            <a:ext cx="3534937" cy="1148576"/>
          </a:xfrm>
          <a:prstGeom prst="roundRect">
            <a:avLst/>
          </a:prstGeom>
          <a:solidFill>
            <a:srgbClr val="92D05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Programming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225197" y="3518116"/>
            <a:ext cx="3534937" cy="1148576"/>
          </a:xfrm>
          <a:prstGeom prst="roundRect">
            <a:avLst/>
          </a:prstGeom>
          <a:solidFill>
            <a:srgbClr val="FFFF0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Presentation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370406" y="4914063"/>
            <a:ext cx="3534937" cy="1148576"/>
          </a:xfrm>
          <a:prstGeom prst="roundRect">
            <a:avLst/>
          </a:prstGeom>
          <a:solidFill>
            <a:srgbClr val="7030A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Writing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097279" y="4905049"/>
            <a:ext cx="3534937" cy="1148576"/>
          </a:xfrm>
          <a:prstGeom prst="roundRect">
            <a:avLst/>
          </a:prstGeom>
          <a:solidFill>
            <a:srgbClr val="0070C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Technical Skills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7370406" y="2131183"/>
            <a:ext cx="3534937" cy="1148576"/>
          </a:xfrm>
          <a:prstGeom prst="roundRect">
            <a:avLst/>
          </a:prstGeom>
          <a:solidFill>
            <a:schemeClr val="accent1">
              <a:lumMod val="20000"/>
              <a:lumOff val="80000"/>
              <a:alpha val="3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Reading Assignments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767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Assignment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301610" y="2741713"/>
            <a:ext cx="7221531" cy="1161214"/>
          </a:xfrm>
          <a:prstGeom prst="roundRect">
            <a:avLst/>
          </a:prstGeom>
          <a:solidFill>
            <a:srgbClr val="0070C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Complete &amp; Submit Code on GitHub for Mushroom Classification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60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Assignment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5" t="24590" r="6334" b="24553"/>
          <a:stretch/>
        </p:blipFill>
        <p:spPr>
          <a:xfrm>
            <a:off x="9788576" y="104931"/>
            <a:ext cx="2233535" cy="136410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777504" y="2142334"/>
            <a:ext cx="7834847" cy="924251"/>
          </a:xfrm>
          <a:prstGeom prst="roundRect">
            <a:avLst/>
          </a:prstGeom>
          <a:solidFill>
            <a:srgbClr val="92D05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Install &amp; Complete: Swirl </a:t>
            </a:r>
            <a:r>
              <a:rPr lang="mr-IN" b="1" dirty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–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Regression Models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777504" y="4179290"/>
            <a:ext cx="7834847" cy="924251"/>
          </a:xfrm>
          <a:prstGeom prst="roundRect">
            <a:avLst/>
          </a:prstGeom>
          <a:solidFill>
            <a:srgbClr val="92D050">
              <a:alpha val="3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Install &amp; Complete: Swirl </a:t>
            </a:r>
            <a:r>
              <a:rPr lang="mr-IN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–</a:t>
            </a:r>
            <a:r>
              <a:rPr lang="en-US" b="1" dirty="0" smtClean="0">
                <a:solidFill>
                  <a:schemeClr val="bg2">
                    <a:lumMod val="25000"/>
                  </a:schemeClr>
                </a:solidFill>
                <a:latin typeface="Apple Chancery" charset="0"/>
                <a:ea typeface="Apple Chancery" charset="0"/>
                <a:cs typeface="Apple Chancery" charset="0"/>
              </a:rPr>
              <a:t> Getting &amp; Cleaning Data</a:t>
            </a:r>
            <a:endParaRPr lang="en-US" b="1" dirty="0">
              <a:solidFill>
                <a:schemeClr val="bg2">
                  <a:lumMod val="25000"/>
                </a:schemeClr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01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264</Words>
  <Application>Microsoft Macintosh PowerPoint</Application>
  <PresentationFormat>Widescreen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American Typewriter</vt:lpstr>
      <vt:lpstr>Apple Chancery</vt:lpstr>
      <vt:lpstr>Calibri</vt:lpstr>
      <vt:lpstr>Calibri Light</vt:lpstr>
      <vt:lpstr>Arial</vt:lpstr>
      <vt:lpstr>Retrospect</vt:lpstr>
      <vt:lpstr>Course Assignments</vt:lpstr>
      <vt:lpstr>Technical Assignment</vt:lpstr>
      <vt:lpstr>Programming Assignment</vt:lpstr>
      <vt:lpstr>Reading Assignment</vt:lpstr>
      <vt:lpstr>Writing Assignment</vt:lpstr>
      <vt:lpstr>Presentation Assignment</vt:lpstr>
      <vt:lpstr>Course Assignments</vt:lpstr>
      <vt:lpstr>Technical Assignment</vt:lpstr>
      <vt:lpstr>Programming Assignment</vt:lpstr>
      <vt:lpstr>Reading Assignment</vt:lpstr>
      <vt:lpstr>Writing Assignment</vt:lpstr>
      <vt:lpstr>Presentation Assignment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Assignments</dc:title>
  <dc:creator>Rohit Padebettu</dc:creator>
  <cp:lastModifiedBy>Rohit Padebettu</cp:lastModifiedBy>
  <cp:revision>1</cp:revision>
  <dcterms:created xsi:type="dcterms:W3CDTF">2017-07-10T02:16:24Z</dcterms:created>
  <dcterms:modified xsi:type="dcterms:W3CDTF">2017-07-10T02:18:26Z</dcterms:modified>
</cp:coreProperties>
</file>

<file path=docProps/thumbnail.jpeg>
</file>